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65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4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fed Jenkins" userId="8e6ad918-b928-447f-889e-c34e42d2bba7" providerId="ADAL" clId="{DFF28C79-68F0-4949-B856-3B82EA2A0353}"/>
    <pc:docChg chg="addSld modSld">
      <pc:chgData name="Elfed Jenkins" userId="8e6ad918-b928-447f-889e-c34e42d2bba7" providerId="ADAL" clId="{DFF28C79-68F0-4949-B856-3B82EA2A0353}" dt="2025-02-19T11:22:47.019" v="12" actId="20577"/>
      <pc:docMkLst>
        <pc:docMk/>
      </pc:docMkLst>
      <pc:sldChg chg="modSp new mod">
        <pc:chgData name="Elfed Jenkins" userId="8e6ad918-b928-447f-889e-c34e42d2bba7" providerId="ADAL" clId="{DFF28C79-68F0-4949-B856-3B82EA2A0353}" dt="2025-02-19T11:22:47.019" v="12" actId="20577"/>
        <pc:sldMkLst>
          <pc:docMk/>
          <pc:sldMk cId="374534933" sldId="256"/>
        </pc:sldMkLst>
        <pc:spChg chg="mod">
          <ac:chgData name="Elfed Jenkins" userId="8e6ad918-b928-447f-889e-c34e42d2bba7" providerId="ADAL" clId="{DFF28C79-68F0-4949-B856-3B82EA2A0353}" dt="2025-02-19T11:22:47.019" v="12" actId="20577"/>
          <ac:spMkLst>
            <pc:docMk/>
            <pc:sldMk cId="374534933" sldId="256"/>
            <ac:spMk id="2" creationId="{9A6CBFFC-FE11-F339-66FC-158996C68CB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124EE-D56A-3CCD-0093-11D222B8BF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644CE4-E1BB-8AA4-7844-CEDE813216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D3DA1-84E9-23CC-BB9F-17C420CF6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162-F545-4BD1-9941-4E740C60AC25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7F9B5-FCE3-C2EF-E1AA-5516A93A6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132F50-DAEA-8790-E8D3-794FFCFCA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3CC14-DBBF-4928-8E10-1A13906C0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86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F7E7F-90CB-C621-5A35-5A1BDDD43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40CBD-1329-2261-7986-5B562A3ADB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49CF4-C747-9899-272A-DB479D916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162-F545-4BD1-9941-4E740C60AC25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BD5C3-F965-BA6B-49C8-D63E8DAAB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2344C-259A-6853-8E51-4A919B876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3CC14-DBBF-4928-8E10-1A13906C0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289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3CD7E0-5E68-E4FE-9D41-F6A2989451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EC9C71-B88C-C838-A8C8-0EAB85905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6C8479-53B9-B269-5120-7F5DA18D1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162-F545-4BD1-9941-4E740C60AC25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088C8-C53A-A134-FD7E-DCA632298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90824-210A-E4A1-1ABC-6DA570F12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3CC14-DBBF-4928-8E10-1A13906C0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47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258FC-6CA7-F213-66E2-404E53B27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3F149-F6EB-787E-4627-3CB9FB2AA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CD34F0-85A9-D04D-E7F2-0E7753760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162-F545-4BD1-9941-4E740C60AC25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F53D05-5C46-01F6-98F7-97AB31E53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DED69-B573-CC40-1E28-8DA00654F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3CC14-DBBF-4928-8E10-1A13906C0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518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6C2ED-3349-E125-40F5-317AF7593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B35BFE-A8E3-2A2E-F5FD-68A036D060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50E78-1868-11D8-64D1-7111B45FB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162-F545-4BD1-9941-4E740C60AC25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71089-A2A4-6775-B456-57D31A582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8C704-CCA7-7FE8-68C9-446376410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3CC14-DBBF-4928-8E10-1A13906C0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269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97B28-A5B3-5DB0-EFA2-63D986FF7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10DAA-A274-F9F5-101C-3898B77ABD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06F9FA-DA82-02BC-510B-F4C59A8A0C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92A39D-137B-C07F-14F8-1A7958AE1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162-F545-4BD1-9941-4E740C60AC25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260C2D-81A1-C505-BCEB-3C63C0FE0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7BEF9-45C1-79C6-5D78-3FD148958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3CC14-DBBF-4928-8E10-1A13906C0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254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8D4FF-3DFB-5A8C-3265-7465CA86E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E6CD80-8153-57D0-03A8-899B04D14E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D4C4C6-D15F-D138-BC22-237ED0E5AD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EB19FA-2477-A4D1-D152-CEBD6715B0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0AA97B-E1BB-58AF-F548-A7DBE81C54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5DF5CA-60FF-EA16-87E2-A7B1B7586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162-F545-4BD1-9941-4E740C60AC25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55B4F0-1665-BC57-732D-C377F6EF1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CCAEA4-00C5-3776-B3AB-E2BC1424B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3CC14-DBBF-4928-8E10-1A13906C0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947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34ADF-E9F2-01E9-0376-1E67D6B55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9FBD95-02EF-1424-2889-60B8F8831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162-F545-4BD1-9941-4E740C60AC25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7D76CE-4919-785A-A5DA-AF9D060AF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B64391-96AB-BEF0-B01A-0AB5866E8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3CC14-DBBF-4928-8E10-1A13906C0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891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BDDCD7-5FB9-1E7D-AC12-ADF32E630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162-F545-4BD1-9941-4E740C60AC25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C05C19-66BA-F680-5FDA-F0A041EE0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CDB821-0E8B-846A-C32D-0AD3CAFCD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3CC14-DBBF-4928-8E10-1A13906C0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885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5DD0E-DC8C-B468-7661-8B4B9C07E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F8F40-CF31-D98C-E645-4978E81D7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F39B7E-77B1-5CED-0683-994AAFAEAD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A104CE-F8B6-E1CC-52D0-A6DC1D906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162-F545-4BD1-9941-4E740C60AC25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D7EF48-0A66-88A8-F403-9BD8F94B0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EC661F-5AE3-DFAF-6092-08C2C76CE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3CC14-DBBF-4928-8E10-1A13906C0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068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410A3-9532-7B61-9402-74B33BC2D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69F2D2-3452-8D66-8388-EC5C21E952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E8760B-F79C-2AC1-48E1-4CCC5DD750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C16231-1352-1EAB-52C7-4EBD28F1B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162-F545-4BD1-9941-4E740C60AC25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DECF8-6805-5A91-4882-5861DD66B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C652A7-973D-8EF3-EBB1-1D20026C3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3CC14-DBBF-4928-8E10-1A13906C0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403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E91C8F-5229-42ED-CA97-753374611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70D181-F90B-BF0A-BA58-8B3C0F313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2C289-ED14-0E9F-55E7-32B4461E40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5AC162-F545-4BD1-9941-4E740C60AC25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5FFE2B-8CAE-1690-041B-A66A2B4D07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D26FF-324C-92D9-9D92-5C703EA85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F3CC14-DBBF-4928-8E10-1A13906C0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681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CBFFC-FE11-F339-66FC-158996C68C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Test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8E612E-5CFB-68AD-97DC-7FE396AFC2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534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E4BFB26ED5F043A22CC9ED559B2898" ma:contentTypeVersion="18" ma:contentTypeDescription="Create a new document." ma:contentTypeScope="" ma:versionID="58b23357e96a535c3cb15f5afb1b7e00">
  <xsd:schema xmlns:xsd="http://www.w3.org/2001/XMLSchema" xmlns:xs="http://www.w3.org/2001/XMLSchema" xmlns:p="http://schemas.microsoft.com/office/2006/metadata/properties" xmlns:ns2="222e7c3a-e2b1-4437-9732-cb6452e95dad" xmlns:ns3="e6a78e3a-ea02-4c6d-989a-27756508457d" targetNamespace="http://schemas.microsoft.com/office/2006/metadata/properties" ma:root="true" ma:fieldsID="ddbf1d0621c22896f3b12270f0bab2de" ns2:_="" ns3:_="">
    <xsd:import namespace="222e7c3a-e2b1-4437-9732-cb6452e95dad"/>
    <xsd:import namespace="e6a78e3a-ea02-4c6d-989a-27756508457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2:SharedWithUsers" minOccurs="0"/>
                <xsd:element ref="ns2:SharedWithDetails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2e7c3a-e2b1-4437-9732-cb6452e95da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166880ad-ee1f-4d97-9581-6aeb87a3e38c}" ma:internalName="TaxCatchAll" ma:showField="CatchAllData" ma:web="222e7c3a-e2b1-4437-9732-cb6452e95d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a78e3a-ea02-4c6d-989a-2775650845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986ebce5-37c6-4c42-a359-741abe65d95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22e7c3a-e2b1-4437-9732-cb6452e95dad">UNUA4WMNYP6F-764842275-14625</_dlc_DocId>
    <_dlc_DocIdUrl xmlns="222e7c3a-e2b1-4437-9732-cb6452e95dad">
      <Url>https://pughcomputers.sharepoint.com/teams/tech/_layouts/15/DocIdRedir.aspx?ID=UNUA4WMNYP6F-764842275-14625</Url>
      <Description>UNUA4WMNYP6F-764842275-14625</Description>
    </_dlc_DocIdUrl>
    <TaxCatchAll xmlns="222e7c3a-e2b1-4437-9732-cb6452e95dad" xsi:nil="true"/>
    <lcf76f155ced4ddcb4097134ff3c332f xmlns="e6a78e3a-ea02-4c6d-989a-27756508457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E91498E-D599-46BF-AC0A-89752880739D}"/>
</file>

<file path=customXml/itemProps2.xml><?xml version="1.0" encoding="utf-8"?>
<ds:datastoreItem xmlns:ds="http://schemas.openxmlformats.org/officeDocument/2006/customXml" ds:itemID="{5BA55F4C-7190-4164-A215-B2C2855C0AEA}"/>
</file>

<file path=customXml/itemProps3.xml><?xml version="1.0" encoding="utf-8"?>
<ds:datastoreItem xmlns:ds="http://schemas.openxmlformats.org/officeDocument/2006/customXml" ds:itemID="{C4504D9F-C335-4291-9FBD-B6B708012DF4}"/>
</file>

<file path=customXml/itemProps4.xml><?xml version="1.0" encoding="utf-8"?>
<ds:datastoreItem xmlns:ds="http://schemas.openxmlformats.org/officeDocument/2006/customXml" ds:itemID="{674E5DC5-0B3E-4C75-9170-241E448902B3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Test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Elfed Jenkins</dc:creator>
  <cp:lastModifiedBy>Elfed Jenkins</cp:lastModifiedBy>
  <cp:revision>1</cp:revision>
  <dcterms:created xsi:type="dcterms:W3CDTF">2025-02-19T11:22:38Z</dcterms:created>
  <dcterms:modified xsi:type="dcterms:W3CDTF">2025-02-19T11:22:47Z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0x01010084E4BFB26ED5F043A22CC9ED559B2898</vt:lpwstr>
  </property>
  <property fmtid="{D5CDD505-2E9C-101B-9397-08002B2CF9AE}" pid="3" name="_dlc_DocIdItemGuid">
    <vt:lpwstr>482f9241-0c1a-45a9-b84e-76f29fa5a82e</vt:lpwstr>
  </property>
</Properties>
</file>